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6" r:id="rId2"/>
    <p:sldId id="258" r:id="rId3"/>
    <p:sldId id="290" r:id="rId4"/>
    <p:sldId id="257" r:id="rId5"/>
    <p:sldId id="259" r:id="rId6"/>
    <p:sldId id="263" r:id="rId7"/>
    <p:sldId id="262" r:id="rId8"/>
    <p:sldId id="265" r:id="rId9"/>
    <p:sldId id="286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2" r:id="rId18"/>
    <p:sldId id="273" r:id="rId19"/>
    <p:sldId id="278" r:id="rId20"/>
    <p:sldId id="291" r:id="rId21"/>
    <p:sldId id="280" r:id="rId22"/>
    <p:sldId id="277" r:id="rId23"/>
    <p:sldId id="292" r:id="rId24"/>
    <p:sldId id="279" r:id="rId25"/>
    <p:sldId id="281" r:id="rId26"/>
    <p:sldId id="287" r:id="rId27"/>
    <p:sldId id="293" r:id="rId28"/>
    <p:sldId id="294" r:id="rId29"/>
    <p:sldId id="283" r:id="rId30"/>
    <p:sldId id="288" r:id="rId31"/>
    <p:sldId id="289" r:id="rId32"/>
    <p:sldId id="285" r:id="rId33"/>
  </p:sldIdLst>
  <p:sldSz cx="9144000" cy="6858000" type="screen4x3"/>
  <p:notesSz cx="9144000" cy="6858000"/>
  <p:defaultTextStyle>
    <a:defPPr>
      <a:defRPr lang="en-US"/>
    </a:defPPr>
    <a:lvl1pPr marL="0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56425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712852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69277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425702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82128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138554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494979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851405" algn="l" defTabSz="7128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3243" autoAdjust="0"/>
  </p:normalViewPr>
  <p:slideViewPr>
    <p:cSldViewPr>
      <p:cViewPr varScale="1">
        <p:scale>
          <a:sx n="97" d="100"/>
          <a:sy n="97" d="100"/>
        </p:scale>
        <p:origin x="-114" y="-180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7A0E4-FAA1-4F4E-9E03-D42AE8FAFE43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4A2B5-5185-46CF-A23B-2CA75503C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56425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12852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69277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25702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82128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38554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494979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851405" algn="l" defTabSz="7128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2B5-5185-46CF-A23B-2CA75503CB4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2"/>
            <a:ext cx="8229600" cy="1828799"/>
          </a:xfrm>
        </p:spPr>
        <p:txBody>
          <a:bodyPr vert="horz" lIns="35643" tIns="0" rIns="35643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7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56425" indent="0" algn="ctr">
              <a:buNone/>
            </a:lvl2pPr>
            <a:lvl3pPr marL="712852" indent="0" algn="ctr">
              <a:buNone/>
            </a:lvl3pPr>
            <a:lvl4pPr marL="1069277" indent="0" algn="ctr">
              <a:buNone/>
            </a:lvl4pPr>
            <a:lvl5pPr marL="1425702" indent="0" algn="ctr">
              <a:buNone/>
            </a:lvl5pPr>
            <a:lvl6pPr marL="1782128" indent="0" algn="ctr">
              <a:buNone/>
            </a:lvl6pPr>
            <a:lvl7pPr marL="2138554" indent="0" algn="ctr">
              <a:buNone/>
            </a:lvl7pPr>
            <a:lvl8pPr marL="2494979" indent="0" algn="ctr">
              <a:buNone/>
            </a:lvl8pPr>
            <a:lvl9pPr marL="285140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4642"/>
            <a:ext cx="2057401" cy="585152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2"/>
            <a:ext cx="6019800" cy="585152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609602"/>
            <a:ext cx="7086600" cy="1828799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1" y="2507790"/>
            <a:ext cx="7086600" cy="1509713"/>
          </a:xfrm>
        </p:spPr>
        <p:txBody>
          <a:bodyPr anchor="t"/>
          <a:lstStyle>
            <a:lvl1pPr marL="57027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8"/>
            <a:ext cx="762000" cy="3651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9" cy="750888"/>
          </a:xfrm>
        </p:spPr>
        <p:txBody>
          <a:bodyPr anchor="ctr"/>
          <a:lstStyle>
            <a:lvl1pPr marL="0" indent="0">
              <a:buNone/>
              <a:defRPr sz="1900" b="0" cap="all" baseline="0">
                <a:solidFill>
                  <a:schemeClr val="tx1"/>
                </a:solidFill>
              </a:defRPr>
            </a:lvl1pPr>
            <a:lvl2pPr>
              <a:buNone/>
              <a:defRPr sz="1600" b="1"/>
            </a:lvl2pPr>
            <a:lvl3pPr>
              <a:buNone/>
              <a:defRPr sz="13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535115"/>
            <a:ext cx="4041775" cy="750888"/>
          </a:xfrm>
        </p:spPr>
        <p:txBody>
          <a:bodyPr anchor="ctr"/>
          <a:lstStyle>
            <a:lvl1pPr marL="0" indent="0">
              <a:buNone/>
              <a:defRPr sz="1900" b="0" cap="all" baseline="0">
                <a:solidFill>
                  <a:schemeClr val="tx1"/>
                </a:solidFill>
              </a:defRPr>
            </a:lvl1pPr>
            <a:lvl2pPr>
              <a:buNone/>
              <a:defRPr sz="1600" b="1"/>
            </a:lvl2pPr>
            <a:lvl3pPr>
              <a:buNone/>
              <a:defRPr sz="13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3" y="2362204"/>
            <a:ext cx="4040189" cy="376396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362204"/>
            <a:ext cx="4041775" cy="376396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7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7" y="1524004"/>
            <a:ext cx="3008313" cy="4602163"/>
          </a:xfrm>
        </p:spPr>
        <p:txBody>
          <a:bodyPr/>
          <a:lstStyle>
            <a:lvl1pPr marL="0" indent="0">
              <a:buNone/>
              <a:defRPr sz="1100"/>
            </a:lvl1pPr>
            <a:lvl2pPr>
              <a:buNone/>
              <a:defRPr sz="10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5" y="273056"/>
            <a:ext cx="5111751" cy="585311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2"/>
            <a:ext cx="5486400" cy="522288"/>
          </a:xfrm>
        </p:spPr>
        <p:txBody>
          <a:bodyPr lIns="35643" rIns="35643" bIns="0" anchor="b">
            <a:sp3d prstMaterial="softEdge"/>
          </a:bodyPr>
          <a:lstStyle>
            <a:lvl1pPr algn="ctr">
              <a:buNone/>
              <a:defRPr sz="16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90"/>
            <a:ext cx="5486400" cy="530353"/>
          </a:xfrm>
        </p:spPr>
        <p:txBody>
          <a:bodyPr lIns="35643" tIns="35643" rIns="35643" anchor="t"/>
          <a:lstStyle>
            <a:lvl1pPr marL="0" indent="0" algn="ctr">
              <a:buNone/>
              <a:defRPr sz="1100"/>
            </a:lvl1pPr>
            <a:lvl2pPr>
              <a:defRPr sz="10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vert="horz" lIns="71285" tIns="35643" rIns="71285" bIns="3564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709161"/>
          </a:xfrm>
          <a:prstGeom prst="rect">
            <a:avLst/>
          </a:prstGeom>
        </p:spPr>
        <p:txBody>
          <a:bodyPr vert="horz" lIns="71285" tIns="35643" rIns="71285" bIns="3564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1" y="6416678"/>
            <a:ext cx="2133600" cy="365126"/>
          </a:xfrm>
          <a:prstGeom prst="rect">
            <a:avLst/>
          </a:prstGeom>
        </p:spPr>
        <p:txBody>
          <a:bodyPr vert="horz" lIns="71285" tIns="35643" rIns="71285" bIns="35643" anchor="b"/>
          <a:lstStyle>
            <a:lvl1pPr algn="l" eaLnBrk="1" latinLnBrk="0" hangingPunct="1">
              <a:defRPr kumimoji="0" sz="10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8"/>
            <a:ext cx="2895600" cy="365126"/>
          </a:xfrm>
          <a:prstGeom prst="rect">
            <a:avLst/>
          </a:prstGeom>
        </p:spPr>
        <p:txBody>
          <a:bodyPr vert="horz" lIns="71285" tIns="35643" rIns="71285" bIns="35643" anchor="b"/>
          <a:lstStyle>
            <a:lvl1pPr algn="ctr" eaLnBrk="1" latinLnBrk="0" hangingPunct="1">
              <a:defRPr kumimoji="0" sz="10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8"/>
            <a:ext cx="762000" cy="365126"/>
          </a:xfrm>
          <a:prstGeom prst="rect">
            <a:avLst/>
          </a:prstGeom>
        </p:spPr>
        <p:txBody>
          <a:bodyPr vert="horz" lIns="0" tIns="35643" rIns="0" bIns="35643" anchor="b"/>
          <a:lstStyle>
            <a:lvl1pPr algn="r" eaLnBrk="1" latinLnBrk="0" hangingPunct="1">
              <a:defRPr kumimoji="0" sz="10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 advTm="4000"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32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27711" indent="-320783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77209" indent="-22098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83936" indent="-178213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55021" indent="-142571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04718" indent="-142571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5802" indent="-142571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32630" indent="-14257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89457" indent="-14257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846285" indent="-14257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564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128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692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257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821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1385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949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8514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AAA\images-js-services\powerpoint-project-js\mp3-tracks\Scott_Holmes_-_02_-_Our_Big_Adventure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yotishshastra.com/horoscope/service/love-horoscope-analysi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2.pn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jyotishshastra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yotishshastra.com/contactus" TargetMode="External"/><Relationship Id="rId4" Type="http://schemas.openxmlformats.org/officeDocument/2006/relationships/hyperlink" Target="https://jyotishshastra.com/horoscop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0020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rane" pitchFamily="2" charset="0"/>
              </a:rPr>
              <a:t>How to Hire /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Crane" pitchFamily="2" charset="0"/>
              </a:rPr>
              <a:t>Purhase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rane" pitchFamily="2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Crane" pitchFamily="2" charset="0"/>
              </a:rPr>
              <a:t>JyotishShastra</a:t>
            </a:r>
            <a:r>
              <a:rPr lang="en-US" sz="2800" b="1" dirty="0" smtClean="0">
                <a:latin typeface="Crane" pitchFamily="2" charset="0"/>
              </a:rPr>
              <a:t/>
            </a:r>
            <a:br>
              <a:rPr lang="en-US" sz="2800" b="1" dirty="0" smtClean="0">
                <a:latin typeface="Crane" pitchFamily="2" charset="0"/>
              </a:rPr>
            </a:br>
            <a:r>
              <a:rPr lang="en-US" sz="2800" b="1" dirty="0" smtClean="0">
                <a:latin typeface="Crane" pitchFamily="2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Crane" pitchFamily="2" charset="0"/>
              </a:rPr>
              <a:t>Horoscope Services</a:t>
            </a:r>
            <a:endParaRPr lang="en-US" sz="2800" b="1" dirty="0">
              <a:solidFill>
                <a:srgbClr val="FFC000"/>
              </a:solidFill>
              <a:latin typeface="Crane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457206" y="1981206"/>
            <a:ext cx="3962399" cy="42671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sz="1300" b="1" dirty="0" smtClean="0">
              <a:solidFill>
                <a:srgbClr val="FFC000"/>
              </a:solidFill>
              <a:latin typeface="Crane" pitchFamily="2" charset="0"/>
            </a:endParaRPr>
          </a:p>
          <a:p>
            <a:pPr algn="ctr"/>
            <a:r>
              <a:rPr lang="en-US" sz="1700" b="1" dirty="0" smtClean="0">
                <a:solidFill>
                  <a:schemeClr val="accent3">
                    <a:lumMod val="50000"/>
                  </a:schemeClr>
                </a:solidFill>
                <a:latin typeface="Crane" pitchFamily="2" charset="0"/>
              </a:rPr>
              <a:t>Available Online Horoscope Services</a:t>
            </a:r>
          </a:p>
          <a:p>
            <a:pPr algn="ctr"/>
            <a:endParaRPr lang="en-US" sz="1500" dirty="0" smtClean="0">
              <a:latin typeface="Crane" pitchFamily="2" charset="0"/>
            </a:endParaRPr>
          </a:p>
          <a:p>
            <a:r>
              <a:rPr lang="en-US" sz="1500" dirty="0" smtClean="0">
                <a:latin typeface="Crane" pitchFamily="2" charset="0"/>
              </a:rPr>
              <a:t> ‡ Vedic Horoscope Analysis</a:t>
            </a:r>
          </a:p>
          <a:p>
            <a:r>
              <a:rPr lang="en-US" sz="1500" dirty="0" smtClean="0">
                <a:latin typeface="Crane" pitchFamily="2" charset="0"/>
              </a:rPr>
              <a:t> ‡ Red Book Horoscope Analysis</a:t>
            </a:r>
          </a:p>
          <a:p>
            <a:r>
              <a:rPr lang="en-US" sz="1500" dirty="0" smtClean="0">
                <a:latin typeface="Crane" pitchFamily="2" charset="0"/>
              </a:rPr>
              <a:t> ‡ Match Making Horoscope Report</a:t>
            </a:r>
          </a:p>
          <a:p>
            <a:r>
              <a:rPr lang="en-US" sz="1500" dirty="0" smtClean="0">
                <a:latin typeface="Crane" pitchFamily="2" charset="0"/>
              </a:rPr>
              <a:t> ‡ Marriage Horoscope Analysis Report</a:t>
            </a:r>
          </a:p>
          <a:p>
            <a:r>
              <a:rPr lang="en-US" sz="1500" dirty="0" smtClean="0">
                <a:latin typeface="Crane" pitchFamily="2" charset="0"/>
              </a:rPr>
              <a:t> ‡ Love Horoscope Analysis Report</a:t>
            </a:r>
          </a:p>
          <a:p>
            <a:r>
              <a:rPr lang="en-US" sz="1500" dirty="0" smtClean="0">
                <a:latin typeface="Crane" pitchFamily="2" charset="0"/>
              </a:rPr>
              <a:t> ‡ Career / Job Horoscope Report</a:t>
            </a:r>
          </a:p>
          <a:p>
            <a:r>
              <a:rPr lang="en-US" sz="1500" dirty="0" smtClean="0">
                <a:latin typeface="Crane" pitchFamily="2" charset="0"/>
              </a:rPr>
              <a:t> ‡ </a:t>
            </a:r>
            <a:r>
              <a:rPr lang="en-US" sz="1500" dirty="0" err="1" smtClean="0">
                <a:latin typeface="Crane" pitchFamily="2" charset="0"/>
              </a:rPr>
              <a:t>Shani</a:t>
            </a:r>
            <a:r>
              <a:rPr lang="en-US" sz="1500" dirty="0" smtClean="0">
                <a:latin typeface="Crane" pitchFamily="2" charset="0"/>
              </a:rPr>
              <a:t> Sade Sati / </a:t>
            </a:r>
            <a:r>
              <a:rPr lang="en-US" sz="1500" dirty="0" err="1" smtClean="0">
                <a:latin typeface="Crane" pitchFamily="2" charset="0"/>
              </a:rPr>
              <a:t>Mangal</a:t>
            </a:r>
            <a:r>
              <a:rPr lang="en-US" sz="1500" dirty="0" smtClean="0">
                <a:latin typeface="Crane" pitchFamily="2" charset="0"/>
              </a:rPr>
              <a:t> / </a:t>
            </a:r>
            <a:r>
              <a:rPr lang="en-US" sz="1500" dirty="0" err="1" smtClean="0">
                <a:latin typeface="Crane" pitchFamily="2" charset="0"/>
              </a:rPr>
              <a:t>KaalSarp</a:t>
            </a:r>
            <a:r>
              <a:rPr lang="en-US" sz="1500" dirty="0" smtClean="0">
                <a:latin typeface="Crane" pitchFamily="2" charset="0"/>
              </a:rPr>
              <a:t>  </a:t>
            </a:r>
          </a:p>
          <a:p>
            <a:r>
              <a:rPr lang="en-US" sz="1500" dirty="0" smtClean="0">
                <a:latin typeface="Crane" pitchFamily="2" charset="0"/>
              </a:rPr>
              <a:t>    </a:t>
            </a:r>
            <a:r>
              <a:rPr lang="en-US" sz="1500" dirty="0" err="1" smtClean="0">
                <a:latin typeface="Crane" pitchFamily="2" charset="0"/>
              </a:rPr>
              <a:t>Dosh</a:t>
            </a:r>
            <a:r>
              <a:rPr lang="en-US" sz="1500" dirty="0" smtClean="0">
                <a:latin typeface="Crane" pitchFamily="2" charset="0"/>
              </a:rPr>
              <a:t> Analysis Horoscope Report</a:t>
            </a:r>
          </a:p>
          <a:p>
            <a:r>
              <a:rPr lang="en-US" sz="1500" dirty="0" smtClean="0">
                <a:latin typeface="Crane" pitchFamily="2" charset="0"/>
              </a:rPr>
              <a:t> ‡ Health / Education /Wealth  Horoscope</a:t>
            </a:r>
          </a:p>
          <a:p>
            <a:r>
              <a:rPr lang="en-US" sz="1500" dirty="0" smtClean="0">
                <a:latin typeface="Crane" pitchFamily="2" charset="0"/>
              </a:rPr>
              <a:t> ‡ </a:t>
            </a:r>
            <a:r>
              <a:rPr lang="en-US" sz="1500" dirty="0" err="1" smtClean="0">
                <a:latin typeface="Crane" pitchFamily="2" charset="0"/>
              </a:rPr>
              <a:t>Vastu</a:t>
            </a:r>
            <a:r>
              <a:rPr lang="en-US" sz="1500" dirty="0" smtClean="0">
                <a:latin typeface="Crane" pitchFamily="2" charset="0"/>
              </a:rPr>
              <a:t> Consultancy Services</a:t>
            </a:r>
          </a:p>
          <a:p>
            <a:r>
              <a:rPr lang="en-US" sz="1500" dirty="0" smtClean="0">
                <a:latin typeface="Crane" pitchFamily="2" charset="0"/>
              </a:rPr>
              <a:t> ‡ Palmistry Horoscope Report</a:t>
            </a:r>
          </a:p>
          <a:p>
            <a:r>
              <a:rPr lang="en-US" sz="1500" dirty="0" smtClean="0">
                <a:latin typeface="Crane" pitchFamily="2" charset="0"/>
              </a:rPr>
              <a:t> ‡ </a:t>
            </a:r>
            <a:r>
              <a:rPr lang="en-US" sz="1500" dirty="0" err="1" smtClean="0">
                <a:latin typeface="Crane" pitchFamily="2" charset="0"/>
              </a:rPr>
              <a:t>GemStone</a:t>
            </a:r>
            <a:r>
              <a:rPr lang="en-US" sz="1500" dirty="0" smtClean="0">
                <a:latin typeface="Crane" pitchFamily="2" charset="0"/>
              </a:rPr>
              <a:t> Suggestions</a:t>
            </a:r>
          </a:p>
          <a:p>
            <a:endParaRPr lang="en-US" sz="1600" dirty="0" smtClean="0">
              <a:latin typeface="Crane" pitchFamily="2" charset="0"/>
            </a:endParaRPr>
          </a:p>
          <a:p>
            <a:endParaRPr lang="en-US" sz="1600" dirty="0" smtClean="0">
              <a:latin typeface="Crane" pitchFamily="2" charset="0"/>
            </a:endParaRPr>
          </a:p>
          <a:p>
            <a:endParaRPr lang="en-US" sz="1600" dirty="0" smtClean="0">
              <a:latin typeface="Crane" pitchFamily="2" charset="0"/>
            </a:endParaRPr>
          </a:p>
          <a:p>
            <a:endParaRPr lang="en-US" sz="1600" dirty="0">
              <a:latin typeface="Crane" pitchFamily="2" charset="0"/>
            </a:endParaRPr>
          </a:p>
        </p:txBody>
      </p:sp>
      <p:pic>
        <p:nvPicPr>
          <p:cNvPr id="9" name="Content Placeholder 8" descr="facebook-page-box-image-450x45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724401" y="1981203"/>
            <a:ext cx="3962400" cy="426719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5105400" y="6324600"/>
            <a:ext cx="2971800" cy="272037"/>
          </a:xfrm>
          <a:prstGeom prst="rect">
            <a:avLst/>
          </a:prstGeom>
          <a:noFill/>
        </p:spPr>
        <p:txBody>
          <a:bodyPr wrap="square" lIns="71285" tIns="35643" rIns="71285" bIns="35643" rtlCol="0">
            <a:spAutoFit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</a:t>
            </a:r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7" name="Picture 6" descr="Jyotish Shastra logo fin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1" y="152402"/>
            <a:ext cx="2296884" cy="533398"/>
          </a:xfrm>
          <a:prstGeom prst="rect">
            <a:avLst/>
          </a:prstGeom>
        </p:spPr>
      </p:pic>
      <p:pic>
        <p:nvPicPr>
          <p:cNvPr id="13" name="Scott_Holmes_-_02_-_Our_Big_Adventu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703" y="0"/>
            <a:ext cx="8980297" cy="6858000"/>
          </a:xfrm>
          <a:prstGeom prst="rect">
            <a:avLst/>
          </a:prstGeom>
        </p:spPr>
      </p:pic>
      <p:pic>
        <p:nvPicPr>
          <p:cNvPr id="4" name="Picture 3" descr="28-512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107058">
            <a:off x="7541850" y="5732452"/>
            <a:ext cx="817367" cy="979962"/>
          </a:xfrm>
          <a:prstGeom prst="rect">
            <a:avLst/>
          </a:prstGeom>
        </p:spPr>
      </p:pic>
      <p:pic>
        <p:nvPicPr>
          <p:cNvPr id="5" name="Picture 4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343400"/>
            <a:ext cx="641223" cy="323850"/>
          </a:xfrm>
          <a:prstGeom prst="rect">
            <a:avLst/>
          </a:prstGeom>
        </p:spPr>
      </p:pic>
      <p:pic>
        <p:nvPicPr>
          <p:cNvPr id="6" name="Picture 5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4114800"/>
            <a:ext cx="641223" cy="323850"/>
          </a:xfrm>
          <a:prstGeom prst="rect">
            <a:avLst/>
          </a:prstGeom>
        </p:spPr>
      </p:pic>
      <p:pic>
        <p:nvPicPr>
          <p:cNvPr id="7" name="Picture 6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5562600"/>
            <a:ext cx="641223" cy="323850"/>
          </a:xfrm>
          <a:prstGeom prst="rect">
            <a:avLst/>
          </a:prstGeom>
        </p:spPr>
      </p:pic>
      <p:pic>
        <p:nvPicPr>
          <p:cNvPr id="8" name="Picture 7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5867400"/>
            <a:ext cx="641223" cy="323850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-1524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Placing Order &amp;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Editing / Deleting of Cart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on “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Edit Details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” Only if you want to Edit your horoscope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form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details.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on “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Remove”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Only if you want to Delete your Cart.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on “</a:t>
            </a:r>
            <a:r>
              <a:rPr lang="en-US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Continue Horoscope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” Only if you want to add another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New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Horoscope Service.</a:t>
            </a:r>
            <a:endParaRPr lang="en-US" sz="6400" b="1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</a:t>
            </a: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Else</a:t>
            </a:r>
            <a:endParaRPr lang="en-US" sz="6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on “</a:t>
            </a:r>
            <a:r>
              <a:rPr lang="en-US" sz="6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Place Order</a:t>
            </a:r>
            <a:r>
              <a:rPr lang="en-US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tab, to convert your Cart into Order.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Login / </a:t>
            </a:r>
            <a:r>
              <a:rPr lang="en-US" sz="64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6400" dirty="0" err="1" smtClean="0">
                <a:latin typeface="Calibri" pitchFamily="34" charset="0"/>
                <a:cs typeface="Calibri" pitchFamily="34" charset="0"/>
              </a:rPr>
              <a:t>PopUp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will open.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you already have an account with </a:t>
            </a:r>
            <a:r>
              <a:rPr lang="en-US" sz="6400" dirty="0" err="1" smtClean="0">
                <a:latin typeface="Calibri" pitchFamily="34" charset="0"/>
                <a:cs typeface="Calibri" pitchFamily="34" charset="0"/>
              </a:rPr>
              <a:t>JyotishShastra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then “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Login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your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account OR if you are a new user and yet not have your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account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with </a:t>
            </a:r>
            <a:r>
              <a:rPr lang="en-US" sz="6400" dirty="0" err="1" smtClean="0">
                <a:latin typeface="Calibri" pitchFamily="34" charset="0"/>
                <a:cs typeface="Calibri" pitchFamily="34" charset="0"/>
              </a:rPr>
              <a:t>JyotishShastra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then go for “</a:t>
            </a:r>
            <a:r>
              <a:rPr lang="en-US" sz="64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” </a:t>
            </a:r>
            <a:r>
              <a:rPr lang="en-US" sz="6400" smtClean="0">
                <a:latin typeface="Calibri" pitchFamily="34" charset="0"/>
                <a:cs typeface="Calibri" pitchFamily="34" charset="0"/>
              </a:rPr>
              <a:t>process</a:t>
            </a:r>
            <a:r>
              <a:rPr lang="en-US" sz="6400" smtClean="0">
                <a:latin typeface="Calibri" pitchFamily="34" charset="0"/>
                <a:cs typeface="Calibri" pitchFamily="34" charset="0"/>
              </a:rPr>
              <a:t>.               </a:t>
            </a:r>
            <a:endParaRPr lang="en-US" sz="5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43600" y="5943600"/>
            <a:ext cx="198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62000" y="1905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762000" y="2590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2000" y="3124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62000" y="3810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4343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62000" y="48006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pic>
        <p:nvPicPr>
          <p:cNvPr id="4" name="Picture 3" descr="arrows-h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353587">
            <a:off x="6855842" y="893039"/>
            <a:ext cx="942975" cy="476250"/>
          </a:xfrm>
          <a:prstGeom prst="rect">
            <a:avLst/>
          </a:prstGeom>
        </p:spPr>
      </p:pic>
      <p:pic>
        <p:nvPicPr>
          <p:cNvPr id="5" name="Picture 4" descr="28-512 -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3039" y="2590800"/>
            <a:ext cx="1000125" cy="1066800"/>
          </a:xfrm>
          <a:prstGeom prst="rect">
            <a:avLst/>
          </a:prstGeom>
        </p:spPr>
      </p:pic>
      <p:pic>
        <p:nvPicPr>
          <p:cNvPr id="6" name="Picture 5" descr="arrows-h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1" y="2133600"/>
            <a:ext cx="792099" cy="400050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Process to Fill &amp; Submit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Form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on “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” located at the bottom of popup page. </a:t>
            </a:r>
            <a:r>
              <a:rPr lang="en-US" sz="6400" dirty="0" err="1" smtClean="0">
                <a:latin typeface="Calibri" pitchFamily="34" charset="0"/>
                <a:cs typeface="Calibri" pitchFamily="34" charset="0"/>
              </a:rPr>
              <a:t>SignUp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Form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page will open.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Fill </a:t>
            </a:r>
            <a:r>
              <a:rPr lang="en-US" sz="6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all required details correctly in the Form :- </a:t>
            </a:r>
          </a:p>
          <a:p>
            <a:pPr algn="just">
              <a:buNone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Full Name : 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( Will be your User name too )</a:t>
            </a:r>
          </a:p>
          <a:p>
            <a:pPr algn="just">
              <a:buNone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Email Id :  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( Used for Account Verification &amp; Information with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Horoscope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Report Download  Link)</a:t>
            </a:r>
          </a:p>
          <a:p>
            <a:pPr algn="just">
              <a:buNone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Mobile Number :  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( Used for User verification and also used in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Account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Login to receive OTP in case forget password or to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login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without login credentials )</a:t>
            </a:r>
          </a:p>
          <a:p>
            <a:pPr algn="just">
              <a:buNone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Password :  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( your new password to login your </a:t>
            </a:r>
            <a:r>
              <a:rPr lang="en-US" sz="6400" dirty="0" err="1" smtClean="0">
                <a:latin typeface="Calibri" pitchFamily="34" charset="0"/>
                <a:cs typeface="Calibri" pitchFamily="34" charset="0"/>
              </a:rPr>
              <a:t>JyotishShastra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account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after </a:t>
            </a:r>
            <a:r>
              <a:rPr lang="en-US" sz="6400" dirty="0" err="1" smtClean="0">
                <a:latin typeface="Calibri" pitchFamily="34" charset="0"/>
                <a:cs typeface="Calibri" pitchFamily="34" charset="0"/>
              </a:rPr>
              <a:t>SignUp</a:t>
            </a: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sz="6400" b="1" dirty="0" err="1" smtClean="0">
                <a:latin typeface="Calibri" pitchFamily="34" charset="0"/>
                <a:cs typeface="Calibri" pitchFamily="34" charset="0"/>
              </a:rPr>
              <a:t>Captcha</a:t>
            </a: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 Code :  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( To validate that you are a human not a robot )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on “</a:t>
            </a:r>
            <a:r>
              <a:rPr lang="en-US" sz="64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” tab.</a:t>
            </a: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     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43600" y="5943600"/>
            <a:ext cx="198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762000" y="1981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Chevron 5"/>
          <p:cNvSpPr/>
          <p:nvPr/>
        </p:nvSpPr>
        <p:spPr>
          <a:xfrm>
            <a:off x="762000" y="2743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2000" y="5334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Process to Validate Mobile Number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 Complete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Process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new popup </a:t>
            </a:r>
            <a:r>
              <a:rPr lang="en-US" sz="6400" dirty="0" err="1" smtClean="0">
                <a:latin typeface="Calibri" pitchFamily="34" charset="0"/>
                <a:cs typeface="Calibri" pitchFamily="34" charset="0"/>
              </a:rPr>
              <a:t>windo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open with message “</a:t>
            </a:r>
            <a:r>
              <a:rPr lang="en-US" sz="6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Registration</a:t>
            </a:r>
          </a:p>
          <a:p>
            <a:pPr>
              <a:buNone/>
            </a:pPr>
            <a:r>
              <a:rPr lang="en-US" sz="6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Successful</a:t>
            </a:r>
            <a:r>
              <a:rPr lang="en-US" sz="6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, Please verify your email by clicking on verification</a:t>
            </a:r>
          </a:p>
          <a:p>
            <a:pPr>
              <a:buNone/>
            </a:pPr>
            <a:r>
              <a:rPr lang="en-US" sz="6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link </a:t>
            </a:r>
            <a:r>
              <a:rPr lang="en-US" sz="6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sent on your email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Also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asked to Verify Your Mobile Number.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Here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you will receive a system generated 6 digit OTP Code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on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your mobile number for User’s verification.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not received OTP, then Click on 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Resend OTP </a:t>
            </a:r>
            <a:r>
              <a:rPr lang="en-US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&amp; wait for </a:t>
            </a:r>
          </a:p>
          <a:p>
            <a:pPr algn="just">
              <a:buNone/>
            </a:pPr>
            <a:r>
              <a:rPr lang="en-US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few </a:t>
            </a:r>
            <a:r>
              <a:rPr lang="en-US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seconds.</a:t>
            </a:r>
          </a:p>
          <a:p>
            <a:pPr algn="just">
              <a:buNone/>
            </a:pPr>
            <a:endParaRPr lang="en-US" sz="6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As </a:t>
            </a:r>
            <a:r>
              <a:rPr lang="en-US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soon as you received 6 digit OTP on your mobile number.</a:t>
            </a:r>
            <a:endParaRPr lang="en-US" sz="64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Type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this 6 digit OTP Code in the box to </a:t>
            </a:r>
            <a:r>
              <a:rPr lang="en-US" sz="6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verify your mobile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Your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Mobile Number is now verified.</a:t>
            </a:r>
            <a:endParaRPr lang="en-US" sz="6400" b="1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3600" y="5943600"/>
            <a:ext cx="198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2000" y="5334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2000" y="28956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62000" y="3429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2000" y="4114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48006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62000" y="1981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pic>
        <p:nvPicPr>
          <p:cNvPr id="3" name="Picture 2" descr="28-512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1" y="4114800"/>
            <a:ext cx="1038583" cy="1245183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pic>
        <p:nvPicPr>
          <p:cNvPr id="3" name="Picture 2" descr="28-512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507144">
            <a:off x="4113744" y="4042587"/>
            <a:ext cx="1114783" cy="1336541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rrows-h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27797">
            <a:off x="4907671" y="3193503"/>
            <a:ext cx="942975" cy="476250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8-512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886200"/>
            <a:ext cx="1371600" cy="1644446"/>
          </a:xfrm>
          <a:prstGeom prst="rect">
            <a:avLst/>
          </a:prstGeom>
        </p:spPr>
      </p:pic>
      <p:pic>
        <p:nvPicPr>
          <p:cNvPr id="5" name="Picture 4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2895600"/>
            <a:ext cx="942975" cy="476250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Process to Validate Email ID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 Complete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Process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6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…………..</a:t>
            </a: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 the same process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As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you click on “</a:t>
            </a:r>
            <a:r>
              <a:rPr lang="en-US" sz="64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” tab, you will receive a system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generated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verification email on your given email id.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Open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/ Login your email id and check for new received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email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with name “</a:t>
            </a:r>
            <a:r>
              <a:rPr lang="en-US" sz="6400" b="1" dirty="0" err="1" smtClean="0">
                <a:latin typeface="Calibri" pitchFamily="34" charset="0"/>
                <a:cs typeface="Calibri" pitchFamily="34" charset="0"/>
              </a:rPr>
              <a:t>JyotishShastra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not found, Wait for 1-2 minutes, let server to respond,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Refresh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/ Reload your email id, If then also this email is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not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found in </a:t>
            </a: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Inbox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then check in 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Spam </a:t>
            </a:r>
            <a:r>
              <a:rPr lang="en-US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Junk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box of your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email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id.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received in 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Spam </a:t>
            </a:r>
            <a:r>
              <a:rPr lang="en-US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Junk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box, don’t worry, Open Email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on 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Not Spam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Not Junk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email.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</a:t>
            </a: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943600" y="5943600"/>
            <a:ext cx="198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2438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62000" y="3200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762000" y="3962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762000" y="5105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Selection of Horoscope Service &amp;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Utiliazition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of Discount Coupon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5943600"/>
            <a:ext cx="2057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62000" y="1905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2667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62000" y="3352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762000" y="4114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762000" y="5029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 anchor="t"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Type  www.JyotishShastra.com  on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your web browser.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400" dirty="0" err="1" smtClean="0">
                <a:latin typeface="Calibri" pitchFamily="34" charset="0"/>
                <a:cs typeface="Calibri" pitchFamily="34" charset="0"/>
              </a:rPr>
              <a:t>JyotishShastra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Website will Open.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Select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a Horoscope Service from the list located at Left side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desktop under the Tab [ JS Horoscope Services ]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Here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to make you understand we have selected third number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horoscope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service [ Love Horoscope Analysis ]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 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Now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you will be redirected to related horoscope service page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with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link :</a:t>
            </a:r>
          </a:p>
          <a:p>
            <a:pPr algn="just">
              <a:buNone/>
            </a:pPr>
            <a:r>
              <a:rPr lang="en-US" sz="5600" dirty="0" smtClean="0">
                <a:latin typeface="Calibri" pitchFamily="34" charset="0"/>
                <a:cs typeface="Calibri" pitchFamily="34" charset="0"/>
              </a:rPr>
              <a:t>www.jyotishshastra.com/horoscope/service/love-horoscope-analysis</a:t>
            </a:r>
            <a:endParaRPr lang="en-US" sz="5600" dirty="0" smtClean="0">
              <a:latin typeface="Calibri" pitchFamily="34" charset="0"/>
              <a:cs typeface="Calibri" pitchFamily="34" charset="0"/>
              <a:hlinkClick r:id="rId3"/>
            </a:endParaRP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Now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Scroll this web page down,</a:t>
            </a: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Process to Validate Email ID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 Complete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SignUp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Process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         …………..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 the same process</a:t>
            </a:r>
          </a:p>
          <a:p>
            <a:pPr algn="just"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 algn="just"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By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Clicking on Green Color “</a:t>
            </a:r>
            <a:r>
              <a:rPr lang="en-US" sz="2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Activate Account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” Tab available </a:t>
            </a:r>
          </a:p>
          <a:p>
            <a:pPr algn="just"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on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account activation email, you will automatically redirected</a:t>
            </a:r>
          </a:p>
          <a:p>
            <a:pPr algn="just"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My Cart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” webpage.</a:t>
            </a:r>
          </a:p>
          <a:p>
            <a:pPr algn="just">
              <a:buNone/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It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means that Your www.JyotishShastra.com Account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SignUp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Process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is completed and your Account is now </a:t>
            </a:r>
            <a:r>
              <a:rPr lang="en-US" sz="26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Activated</a:t>
            </a:r>
          </a:p>
          <a:p>
            <a:pPr algn="just"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further procedures.</a:t>
            </a: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943600" y="5943600"/>
            <a:ext cx="198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2438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62000" y="3429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28-512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1" y="990601"/>
            <a:ext cx="657583" cy="788393"/>
          </a:xfrm>
          <a:prstGeom prst="rect">
            <a:avLst/>
          </a:prstGeom>
        </p:spPr>
      </p:pic>
      <p:pic>
        <p:nvPicPr>
          <p:cNvPr id="8" name="Picture 7" descr="28-512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164039">
            <a:off x="4957693" y="2445304"/>
            <a:ext cx="572012" cy="685800"/>
          </a:xfrm>
          <a:prstGeom prst="rect">
            <a:avLst/>
          </a:prstGeom>
        </p:spPr>
      </p:pic>
      <p:pic>
        <p:nvPicPr>
          <p:cNvPr id="9" name="Picture 8" descr="28-512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1" y="4724400"/>
            <a:ext cx="1016911" cy="1219200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Process of Making Payment for the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Completion of Order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on “</a:t>
            </a:r>
            <a:r>
              <a:rPr lang="en-US" sz="6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Proceed Order”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tab on 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My Cart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Page.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system will redirect you to Payment Gateway page for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making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payments.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From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here you can make payment by using </a:t>
            </a:r>
            <a:r>
              <a:rPr lang="en-US" sz="6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Debit Card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n-US" sz="6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Credit </a:t>
            </a:r>
          </a:p>
          <a:p>
            <a:pPr algn="just">
              <a:buNone/>
            </a:pPr>
            <a:r>
              <a:rPr lang="en-US" sz="6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Card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n-US" sz="6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Online Bank Transfer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n-US" sz="6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Digital Wallets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&amp; etc. payments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methods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Choose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the appropriate payment procedure by which you want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make payment.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Complete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the payment process.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3600" y="5943600"/>
            <a:ext cx="198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2000" y="1905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62000" y="2438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3200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62000" y="4191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762000" y="48006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Process of Making Payment for the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Completion of Order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payment process completes, system will redirect to “Payment </a:t>
            </a:r>
          </a:p>
          <a:p>
            <a:pPr algn="just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Successful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 Order page of website.</a:t>
            </a:r>
          </a:p>
          <a:p>
            <a:pPr algn="just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 </a:t>
            </a:r>
          </a:p>
          <a:p>
            <a:pPr algn="just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User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will receive an Order Confirmation email on its email id too.</a:t>
            </a:r>
          </a:p>
          <a:p>
            <a:pPr algn="just"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Here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User can see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Order details.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User can also see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Order details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after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words by login its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JyotishShastra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Account.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3600" y="5943600"/>
            <a:ext cx="198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2000" y="2057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62000" y="28956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3505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4422"/>
          </a:xfrm>
          <a:prstGeom prst="rect">
            <a:avLst/>
          </a:prstGeom>
        </p:spPr>
      </p:pic>
      <p:pic>
        <p:nvPicPr>
          <p:cNvPr id="3" name="Picture 2" descr="28-512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76405">
            <a:off x="5237291" y="2542295"/>
            <a:ext cx="934166" cy="1119995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rrows-ha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276600"/>
            <a:ext cx="792099" cy="400050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1828800" y="2590800"/>
            <a:ext cx="426719" cy="16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3429000" y="2743200"/>
            <a:ext cx="533400" cy="121920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rrows-ha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276600"/>
            <a:ext cx="490347" cy="247650"/>
          </a:xfrm>
          <a:prstGeom prst="rect">
            <a:avLst/>
          </a:prstGeom>
        </p:spPr>
      </p:pic>
      <p:pic>
        <p:nvPicPr>
          <p:cNvPr id="8" name="Picture 7" descr="28-512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114800"/>
            <a:ext cx="1073240" cy="1286734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0"/>
            <a:ext cx="9144000" cy="6855739"/>
          </a:xfrm>
          <a:prstGeom prst="rect">
            <a:avLst/>
          </a:prstGeom>
        </p:spPr>
      </p:pic>
      <p:pic>
        <p:nvPicPr>
          <p:cNvPr id="3" name="Picture 2" descr="arrows-ha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464473">
            <a:off x="762000" y="1905000"/>
            <a:ext cx="942975" cy="476250"/>
          </a:xfrm>
          <a:prstGeom prst="rect">
            <a:avLst/>
          </a:prstGeom>
        </p:spPr>
      </p:pic>
    </p:spTree>
  </p:cSld>
  <p:clrMapOvr>
    <a:masterClrMapping/>
  </p:clrMapOvr>
  <p:transition advClick="0" advTm="4000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609600"/>
            <a:ext cx="8185413" cy="990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Process to Watch /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Cancell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Order Details &amp;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Download Horoscope Report from Account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Watch Order Details an User must have to Login </a:t>
            </a:r>
          </a:p>
          <a:p>
            <a:pPr algn="just">
              <a:buNone/>
            </a:pPr>
            <a:r>
              <a:rPr lang="en-US" sz="6400" dirty="0" err="1" smtClean="0">
                <a:latin typeface="Calibri" pitchFamily="34" charset="0"/>
                <a:cs typeface="Calibri" pitchFamily="34" charset="0"/>
              </a:rPr>
              <a:t>JyotishShastra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Account.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Go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to Top of the Right Side Corner of webpage.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There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You can see User Image, User Name &amp; Email id.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on User’s 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Name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on 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My Order.</a:t>
            </a:r>
          </a:p>
          <a:p>
            <a:pPr algn="just">
              <a:buNone/>
            </a:pPr>
            <a:endParaRPr lang="en-US" sz="6400" b="1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From </a:t>
            </a:r>
            <a:r>
              <a:rPr lang="en-US" sz="6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My Order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page User can </a:t>
            </a:r>
            <a:r>
              <a:rPr lang="en-US" sz="6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Cancel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Order 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within 24 hours </a:t>
            </a:r>
          </a:p>
          <a:p>
            <a:pPr algn="just">
              <a:buNone/>
            </a:pP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making payment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After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24 hours, Order will be Processed. User can Check 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Order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buNone/>
            </a:pP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from this page.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43600" y="5943600"/>
            <a:ext cx="2057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62000" y="1905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2667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62000" y="3124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762000" y="36576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762000" y="4114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762000" y="4648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2000" y="53340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609600"/>
            <a:ext cx="8185413" cy="990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Process to Watch /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Cancell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Order Details &amp;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Download Horoscope Report from Account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algn="just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Order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when processed then “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Order Received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 Status of Order will </a:t>
            </a:r>
          </a:p>
          <a:p>
            <a:pPr algn="just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be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changed to “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Processed”.</a:t>
            </a:r>
          </a:p>
          <a:p>
            <a:pPr algn="just">
              <a:buNone/>
            </a:pPr>
            <a:endParaRPr lang="en-US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User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can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download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Ordered Horoscope Report from “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My Order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” 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page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once Uploaded by Admin to Users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JyotishShastra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Account 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&amp;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after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Report Status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changed to “</a:t>
            </a:r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View Order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”.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43600" y="5943600"/>
            <a:ext cx="2057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62000" y="1981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28956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4422"/>
          </a:xfrm>
          <a:prstGeom prst="rect">
            <a:avLst/>
          </a:prstGeom>
        </p:spPr>
      </p:pic>
      <p:pic>
        <p:nvPicPr>
          <p:cNvPr id="3" name="Picture 2" descr="28-512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49173">
            <a:off x="7291966" y="404234"/>
            <a:ext cx="768687" cy="921598"/>
          </a:xfrm>
          <a:prstGeom prst="rect">
            <a:avLst/>
          </a:prstGeom>
        </p:spPr>
      </p:pic>
      <p:pic>
        <p:nvPicPr>
          <p:cNvPr id="4" name="Picture 3" descr="23 -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pic>
        <p:nvPicPr>
          <p:cNvPr id="5" name="Picture 4" descr="transparent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1600200"/>
            <a:ext cx="1019175" cy="1219200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Selection of Horoscope Service &amp;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Utiliazition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of Discount Coupon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Now 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Scroll 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this 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web 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page down.</a:t>
            </a:r>
          </a:p>
          <a:p>
            <a:pPr algn="just">
              <a:buNone/>
            </a:pPr>
            <a:endParaRPr lang="en-US" sz="21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Here  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you will get a Discount Coupon Code written with </a:t>
            </a:r>
          </a:p>
          <a:p>
            <a:pPr algn="just"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Green 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Color, as example [ </a:t>
            </a:r>
            <a:r>
              <a:rPr lang="en-US" sz="21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LOVE28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]</a:t>
            </a:r>
          </a:p>
          <a:p>
            <a:pPr algn="just">
              <a:buNone/>
            </a:pPr>
            <a:endParaRPr lang="en-US" sz="21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Type 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this coupon code in the “Apply discount coupon”</a:t>
            </a:r>
          </a:p>
          <a:p>
            <a:pPr algn="just"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box 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and Click on “</a:t>
            </a:r>
            <a:r>
              <a:rPr lang="en-US" sz="21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Apply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” Tab,</a:t>
            </a:r>
          </a:p>
          <a:p>
            <a:pPr algn="just"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             </a:t>
            </a:r>
          </a:p>
          <a:p>
            <a:pPr algn="just"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By 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this you will get direct discount on service price as</a:t>
            </a:r>
          </a:p>
          <a:p>
            <a:pPr algn="just"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applicable 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on related service.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5943600"/>
            <a:ext cx="2057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762000" y="1676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2000" y="2209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62000" y="2971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62000" y="37338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4422"/>
          </a:xfrm>
          <a:prstGeom prst="rect">
            <a:avLst/>
          </a:prstGeom>
        </p:spPr>
      </p:pic>
      <p:pic>
        <p:nvPicPr>
          <p:cNvPr id="3" name="Picture 2" descr="28-512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49173">
            <a:off x="7291966" y="404234"/>
            <a:ext cx="768687" cy="921598"/>
          </a:xfrm>
          <a:prstGeom prst="rect">
            <a:avLst/>
          </a:prstGeom>
        </p:spPr>
      </p:pic>
      <p:pic>
        <p:nvPicPr>
          <p:cNvPr id="4" name="Picture 3" descr="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30"/>
            <a:ext cx="9144000" cy="6855739"/>
          </a:xfrm>
          <a:prstGeom prst="rect">
            <a:avLst/>
          </a:prstGeom>
        </p:spPr>
      </p:pic>
      <p:pic>
        <p:nvPicPr>
          <p:cNvPr id="5" name="Picture 4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11505">
            <a:off x="7262846" y="3099651"/>
            <a:ext cx="942975" cy="476250"/>
          </a:xfrm>
          <a:prstGeom prst="rect">
            <a:avLst/>
          </a:prstGeom>
        </p:spPr>
      </p:pic>
      <p:pic>
        <p:nvPicPr>
          <p:cNvPr id="6" name="Picture 5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585784">
            <a:off x="7929126" y="2378751"/>
            <a:ext cx="849818" cy="476250"/>
          </a:xfrm>
          <a:prstGeom prst="rect">
            <a:avLst/>
          </a:prstGeom>
        </p:spPr>
      </p:pic>
      <p:pic>
        <p:nvPicPr>
          <p:cNvPr id="8" name="Picture 7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336187">
            <a:off x="7907757" y="3714122"/>
            <a:ext cx="942975" cy="476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6200" y="4419600"/>
            <a:ext cx="1447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 Status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3200400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Horoscope Form Details</a:t>
            </a:r>
            <a:endParaRPr lang="en-US" dirty="0"/>
          </a:p>
        </p:txBody>
      </p:sp>
    </p:spTree>
  </p:cSld>
  <p:clrMapOvr>
    <a:masterClrMapping/>
  </p:clrMapOvr>
  <p:transition advTm="4000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4422"/>
          </a:xfrm>
          <a:prstGeom prst="rect">
            <a:avLst/>
          </a:prstGeom>
        </p:spPr>
      </p:pic>
      <p:pic>
        <p:nvPicPr>
          <p:cNvPr id="3" name="Picture 2" descr="28-512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49173">
            <a:off x="7291966" y="404234"/>
            <a:ext cx="768687" cy="921598"/>
          </a:xfrm>
          <a:prstGeom prst="rect">
            <a:avLst/>
          </a:prstGeom>
        </p:spPr>
      </p:pic>
      <p:pic>
        <p:nvPicPr>
          <p:cNvPr id="4" name="Picture 3" descr="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30"/>
            <a:ext cx="9144000" cy="6855739"/>
          </a:xfrm>
          <a:prstGeom prst="rect">
            <a:avLst/>
          </a:prstGeom>
        </p:spPr>
      </p:pic>
      <p:pic>
        <p:nvPicPr>
          <p:cNvPr id="5" name="Picture 4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036133">
            <a:off x="7504024" y="3380921"/>
            <a:ext cx="942975" cy="476250"/>
          </a:xfrm>
          <a:prstGeom prst="rect">
            <a:avLst/>
          </a:prstGeom>
        </p:spPr>
      </p:pic>
      <p:pic>
        <p:nvPicPr>
          <p:cNvPr id="6" name="Picture 5" descr="arrows-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585784">
            <a:off x="7871618" y="2333473"/>
            <a:ext cx="942975" cy="476250"/>
          </a:xfrm>
          <a:prstGeom prst="rect">
            <a:avLst/>
          </a:prstGeom>
        </p:spPr>
      </p:pic>
      <p:pic>
        <p:nvPicPr>
          <p:cNvPr id="7" name="Picture 6" descr="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130"/>
            <a:ext cx="9144000" cy="6855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4200" y="4343400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&amp; Download Horoscope Report</a:t>
            </a:r>
            <a:endParaRPr lang="en-US" b="1" dirty="0"/>
          </a:p>
        </p:txBody>
      </p:sp>
      <p:pic>
        <p:nvPicPr>
          <p:cNvPr id="10" name="Picture 9" descr="transparent (2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115168">
            <a:off x="7823521" y="3472602"/>
            <a:ext cx="728944" cy="872008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-152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Contact Details Of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JyotishShastra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Contact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Details :</a:t>
            </a:r>
            <a:endParaRPr lang="en-US" sz="1600" dirty="0" smtClean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Website 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:- 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  <a:hlinkClick r:id="rId3"/>
              </a:rPr>
              <a:t>https://JyotishShastra.com</a:t>
            </a:r>
            <a:endParaRPr lang="en-US" sz="1400" dirty="0" smtClean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Online 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Horoscope Services :- 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  <a:hlinkClick r:id="rId4"/>
              </a:rPr>
              <a:t>https://JyotishShastra.com/horoscope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Email 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:- care@jyotishshastra.com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Website 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Contact Form :- 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  <a:hlinkClick r:id="rId5"/>
              </a:rPr>
              <a:t>https://JyotishShastra.com/contactus</a:t>
            </a:r>
            <a:r>
              <a:rPr lang="en-US" sz="1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Brain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Behind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JyotishShastra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: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Gurudev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Sandeep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Pulastya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                            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#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Jyotish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Visharad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                       #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Vastu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Visharad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                  # Astrology Blogger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9800" y="5943600"/>
            <a:ext cx="2057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 advTm="4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JD-02-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800600"/>
            <a:ext cx="1200350" cy="12003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1"/>
            <a:ext cx="8458200" cy="548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buNone/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          </a:t>
            </a:r>
          </a:p>
          <a:p>
            <a:pPr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pic>
        <p:nvPicPr>
          <p:cNvPr id="11" name="Picture 10" descr="28-512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7941">
            <a:off x="7950308" y="4696940"/>
            <a:ext cx="699126" cy="838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mtClean="0"/>
          </a:p>
          <a:p>
            <a:r>
              <a:rPr lang="en-US" smtClean="0"/>
              <a:t>              </a:t>
            </a:r>
          </a:p>
          <a:p>
            <a:endParaRPr lang="en-US" smtClean="0"/>
          </a:p>
          <a:p>
            <a:r>
              <a:rPr lang="en-US" smtClean="0"/>
              <a:t>            </a:t>
            </a:r>
          </a:p>
          <a:p>
            <a:r>
              <a:rPr lang="en-US" smtClean="0"/>
              <a:t>               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  </a:t>
            </a:r>
          </a:p>
          <a:p>
            <a:endParaRPr lang="en-US" smtClean="0"/>
          </a:p>
          <a:p>
            <a:r>
              <a:rPr lang="en-US" smtClean="0"/>
              <a:t>               </a:t>
            </a:r>
          </a:p>
          <a:p>
            <a:r>
              <a:rPr lang="en-US" smtClean="0"/>
              <a:t>               </a:t>
            </a:r>
          </a:p>
          <a:p>
            <a:r>
              <a:rPr lang="en-US" smtClean="0"/>
              <a:t>              </a:t>
            </a:r>
          </a:p>
          <a:p>
            <a:r>
              <a:rPr lang="en-US" smtClean="0"/>
              <a:t>               </a:t>
            </a:r>
          </a:p>
          <a:p>
            <a:endParaRPr lang="en-US" smtClean="0"/>
          </a:p>
          <a:p>
            <a:r>
              <a:rPr lang="en-US" smtClean="0"/>
              <a:t>  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pic>
        <p:nvPicPr>
          <p:cNvPr id="5" name="Picture 4" descr="007410-blue-jelly-icon-arrows-hand-pointer1-dow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457260">
            <a:off x="2275601" y="1361199"/>
            <a:ext cx="1636735" cy="163673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Filling up the Horoscope Form &amp;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Uploading Palm Images or Scans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Now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Scroll this web page down, you will see a Horoscope Form.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Fill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up this form with correct &amp; complete details as asked.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Upload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your Left &amp; Right both hands Palm Images / Scans. Via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Upload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Images. 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on “Choose a file” tab, upload image from your device /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from camera and upload image. Click on 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Add More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tab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Red color and add more images.  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 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you have added wrong Image file click on 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Delete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Tab, and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then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on </a:t>
            </a:r>
            <a:r>
              <a:rPr lang="en-US" sz="6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Add More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tab to upload  new Image or Scan.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           </a:t>
            </a:r>
          </a:p>
          <a:p>
            <a:pPr algn="just">
              <a:buNone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Note </a:t>
            </a: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:-   </a:t>
            </a:r>
            <a:r>
              <a:rPr lang="en-US" sz="5600" dirty="0" smtClean="0">
                <a:latin typeface="Calibri" pitchFamily="34" charset="0"/>
                <a:cs typeface="Calibri" pitchFamily="34" charset="0"/>
              </a:rPr>
              <a:t>You can upload and submit maximum </a:t>
            </a:r>
            <a:r>
              <a:rPr lang="en-US" sz="5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n-US" sz="5600" dirty="0" smtClean="0">
                <a:latin typeface="Calibri" pitchFamily="34" charset="0"/>
                <a:cs typeface="Calibri" pitchFamily="34" charset="0"/>
              </a:rPr>
              <a:t> images of maximum</a:t>
            </a:r>
          </a:p>
          <a:p>
            <a:pPr algn="just">
              <a:buNone/>
            </a:pPr>
            <a:r>
              <a:rPr lang="en-US" sz="5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                  4mb</a:t>
            </a:r>
            <a:r>
              <a:rPr lang="en-US" sz="5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5600" dirty="0" smtClean="0">
                <a:latin typeface="Calibri" pitchFamily="34" charset="0"/>
                <a:cs typeface="Calibri" pitchFamily="34" charset="0"/>
              </a:rPr>
              <a:t>each at a time. Only </a:t>
            </a:r>
            <a:r>
              <a:rPr lang="en-US" sz="5600" dirty="0" err="1" smtClean="0">
                <a:latin typeface="Calibri" pitchFamily="34" charset="0"/>
                <a:cs typeface="Calibri" pitchFamily="34" charset="0"/>
              </a:rPr>
              <a:t>Png</a:t>
            </a:r>
            <a:r>
              <a:rPr lang="en-US" sz="5600" dirty="0" smtClean="0">
                <a:latin typeface="Calibri" pitchFamily="34" charset="0"/>
                <a:cs typeface="Calibri" pitchFamily="34" charset="0"/>
              </a:rPr>
              <a:t>, Jpg, Jpeg, Gif format allowed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43600" y="5943600"/>
            <a:ext cx="1905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2000" y="1981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2000" y="2362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62000" y="28956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762000" y="36576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2000" y="4648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87" y="-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Submission of Horoscope Form &amp; 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Adding Service details to My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Enter </a:t>
            </a:r>
            <a:r>
              <a:rPr lang="en-US" sz="6400" dirty="0" err="1" smtClean="0">
                <a:latin typeface="Calibri" pitchFamily="34" charset="0"/>
                <a:cs typeface="Calibri" pitchFamily="34" charset="0"/>
              </a:rPr>
              <a:t>Captcha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 Code in the given box to validate yourself, that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you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are a human not a robot.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on Box and place a Check Mark in Box for the acceptation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Terms Conditions &amp; Policies.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Click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on “</a:t>
            </a:r>
            <a:r>
              <a:rPr lang="en-US" sz="6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Submit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” tab, to submit your details.</a:t>
            </a:r>
          </a:p>
          <a:p>
            <a:pPr algn="just">
              <a:buNone/>
            </a:pP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Now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your selected horoscope service has been added to Cart. 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You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may see it on next redirected page or also by clicking on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Cart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” icon located in header section at the Top Right side</a:t>
            </a:r>
          </a:p>
          <a:p>
            <a:pPr algn="just">
              <a:buNone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corner </a:t>
            </a:r>
            <a:r>
              <a:rPr lang="en-US" sz="6400" dirty="0" smtClean="0">
                <a:latin typeface="Calibri" pitchFamily="34" charset="0"/>
                <a:cs typeface="Calibri" pitchFamily="34" charset="0"/>
              </a:rPr>
              <a:t>of Webpage.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3600" y="5943600"/>
            <a:ext cx="2057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www.JyotishShastra.com</a:t>
            </a:r>
            <a:endParaRPr lang="en-US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2000" y="2057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62000" y="28194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62000" y="35052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62000" y="4038600"/>
            <a:ext cx="152400" cy="1524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pic>
        <p:nvPicPr>
          <p:cNvPr id="3" name="Picture 2" descr="arrows-ha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3280">
            <a:off x="2305073" y="4002408"/>
            <a:ext cx="1093142" cy="552092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3429000" y="2514600"/>
            <a:ext cx="381000" cy="3124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4000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1326</TotalTime>
  <Words>1391</Words>
  <Application>Microsoft Office PowerPoint</Application>
  <PresentationFormat>On-screen Show (4:3)</PresentationFormat>
  <Paragraphs>398</Paragraphs>
  <Slides>32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Apex</vt:lpstr>
      <vt:lpstr> How to Hire / Purhase JyotishShastra  Horoscope Services</vt:lpstr>
      <vt:lpstr> Selection of Horoscope Service &amp;  Utiliazition of Discount Coupon </vt:lpstr>
      <vt:lpstr> Selection of Horoscope Service &amp;  Utiliazition of Discount Coupon </vt:lpstr>
      <vt:lpstr>Slide 4</vt:lpstr>
      <vt:lpstr>Slide 5</vt:lpstr>
      <vt:lpstr>Slide 6</vt:lpstr>
      <vt:lpstr>    Filling up the Horoscope Form &amp;  Uploading Palm Images or Scans </vt:lpstr>
      <vt:lpstr>    Submission of Horoscope Form &amp;  Adding Service details to My Cart</vt:lpstr>
      <vt:lpstr>Slide 9</vt:lpstr>
      <vt:lpstr>Slide 10</vt:lpstr>
      <vt:lpstr>    Placing Order &amp;  Editing / Deleting of Cart </vt:lpstr>
      <vt:lpstr>Slide 12</vt:lpstr>
      <vt:lpstr>   Process to Fill &amp; Submit SignUp Form </vt:lpstr>
      <vt:lpstr>    Process to Validate Mobile Number  to Complete SignUp Process   </vt:lpstr>
      <vt:lpstr>Slide 15</vt:lpstr>
      <vt:lpstr>Slide 16</vt:lpstr>
      <vt:lpstr>Slide 17</vt:lpstr>
      <vt:lpstr>Slide 18</vt:lpstr>
      <vt:lpstr>    Process to Validate Email ID to Complete SignUp Process   </vt:lpstr>
      <vt:lpstr>    Process to Validate Email ID to Complete SignUp Process   </vt:lpstr>
      <vt:lpstr>Slide 21</vt:lpstr>
      <vt:lpstr>    Process of Making Payment for the  Completion of Order   </vt:lpstr>
      <vt:lpstr>    Process of Making Payment for the  Completion of Order   </vt:lpstr>
      <vt:lpstr>Slide 24</vt:lpstr>
      <vt:lpstr>Slide 25</vt:lpstr>
      <vt:lpstr>Slide 26</vt:lpstr>
      <vt:lpstr>    Process to Watch / Cancell Order Details &amp; Download Horoscope Report from Account    </vt:lpstr>
      <vt:lpstr>    Process to Watch / Cancell Order Details &amp; Download Horoscope Report from Account    </vt:lpstr>
      <vt:lpstr>Slide 29</vt:lpstr>
      <vt:lpstr>Slide 30</vt:lpstr>
      <vt:lpstr>Slide 31</vt:lpstr>
      <vt:lpstr>      Contact Details Of JyotishShastra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Hire / Purhase       JyotishShastra   Horoscope Services</dc:title>
  <dc:creator>Sandeep Pundir</dc:creator>
  <cp:lastModifiedBy>Sandeep Pundir</cp:lastModifiedBy>
  <cp:revision>336</cp:revision>
  <dcterms:created xsi:type="dcterms:W3CDTF">2006-08-16T00:00:00Z</dcterms:created>
  <dcterms:modified xsi:type="dcterms:W3CDTF">2018-08-30T07:58:47Z</dcterms:modified>
</cp:coreProperties>
</file>