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8" r:id="rId3"/>
    <p:sldId id="290" r:id="rId4"/>
    <p:sldId id="257" r:id="rId5"/>
    <p:sldId id="259" r:id="rId6"/>
    <p:sldId id="263" r:id="rId7"/>
    <p:sldId id="262" r:id="rId8"/>
    <p:sldId id="265" r:id="rId9"/>
    <p:sldId id="286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8" r:id="rId20"/>
    <p:sldId id="291" r:id="rId21"/>
    <p:sldId id="280" r:id="rId22"/>
    <p:sldId id="277" r:id="rId23"/>
    <p:sldId id="292" r:id="rId24"/>
    <p:sldId id="279" r:id="rId25"/>
    <p:sldId id="281" r:id="rId26"/>
    <p:sldId id="287" r:id="rId27"/>
    <p:sldId id="293" r:id="rId28"/>
    <p:sldId id="294" r:id="rId29"/>
    <p:sldId id="283" r:id="rId30"/>
    <p:sldId id="288" r:id="rId31"/>
    <p:sldId id="289" r:id="rId32"/>
    <p:sldId id="285" r:id="rId33"/>
  </p:sldIdLst>
  <p:sldSz cx="9144000" cy="6858000" type="screen4x3"/>
  <p:notesSz cx="9144000" cy="6858000"/>
  <p:defaultTextStyle>
    <a:defPPr>
      <a:defRPr lang="en-US"/>
    </a:defPPr>
    <a:lvl1pPr marL="0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56425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712852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69277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425702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82128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138554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94979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851405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3243" autoAdjust="0"/>
  </p:normalViewPr>
  <p:slideViewPr>
    <p:cSldViewPr>
      <p:cViewPr>
        <p:scale>
          <a:sx n="100" d="100"/>
          <a:sy n="100" d="100"/>
        </p:scale>
        <p:origin x="-24" y="-6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A0E4-FAA1-4F4E-9E03-D42AE8FAFE43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A2B5-5185-46CF-A23B-2CA75503C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6425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12852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69277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25702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82128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38554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494979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851405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2"/>
            <a:ext cx="8229600" cy="1828799"/>
          </a:xfrm>
        </p:spPr>
        <p:txBody>
          <a:bodyPr vert="horz" lIns="35643" tIns="0" rIns="35643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7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56425" indent="0" algn="ctr">
              <a:buNone/>
            </a:lvl2pPr>
            <a:lvl3pPr marL="712852" indent="0" algn="ctr">
              <a:buNone/>
            </a:lvl3pPr>
            <a:lvl4pPr marL="1069277" indent="0" algn="ctr">
              <a:buNone/>
            </a:lvl4pPr>
            <a:lvl5pPr marL="1425702" indent="0" algn="ctr">
              <a:buNone/>
            </a:lvl5pPr>
            <a:lvl6pPr marL="1782128" indent="0" algn="ctr">
              <a:buNone/>
            </a:lvl6pPr>
            <a:lvl7pPr marL="2138554" indent="0" algn="ctr">
              <a:buNone/>
            </a:lvl7pPr>
            <a:lvl8pPr marL="2494979" indent="0" algn="ctr">
              <a:buNone/>
            </a:lvl8pPr>
            <a:lvl9pPr marL="28514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2"/>
            <a:ext cx="2057401" cy="58515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09602"/>
            <a:ext cx="7086600" cy="1828799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1" y="2507790"/>
            <a:ext cx="7086600" cy="1509713"/>
          </a:xfrm>
        </p:spPr>
        <p:txBody>
          <a:bodyPr anchor="t"/>
          <a:lstStyle>
            <a:lvl1pPr marL="57027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8"/>
            <a:ext cx="762000" cy="3651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9" cy="750888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tx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535115"/>
            <a:ext cx="4041775" cy="750888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tx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362204"/>
            <a:ext cx="4040189" cy="376396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362204"/>
            <a:ext cx="4041775" cy="376396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7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7" y="1524004"/>
            <a:ext cx="3008313" cy="4602163"/>
          </a:xfrm>
        </p:spPr>
        <p:txBody>
          <a:bodyPr/>
          <a:lstStyle>
            <a:lvl1pPr marL="0" indent="0">
              <a:buNone/>
              <a:defRPr sz="1100"/>
            </a:lvl1pPr>
            <a:lvl2pPr>
              <a:buNone/>
              <a:defRPr sz="10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5" y="273056"/>
            <a:ext cx="5111751" cy="585311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2"/>
            <a:ext cx="5486400" cy="522288"/>
          </a:xfrm>
        </p:spPr>
        <p:txBody>
          <a:bodyPr lIns="35643" rIns="35643" bIns="0" anchor="b">
            <a:sp3d prstMaterial="softEdge"/>
          </a:bodyPr>
          <a:lstStyle>
            <a:lvl1pPr algn="ctr">
              <a:buNone/>
              <a:defRPr sz="1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90"/>
            <a:ext cx="5486400" cy="530353"/>
          </a:xfrm>
        </p:spPr>
        <p:txBody>
          <a:bodyPr lIns="35643" tIns="35643" rIns="35643" anchor="t"/>
          <a:lstStyle>
            <a:lvl1pPr marL="0" indent="0" algn="ctr">
              <a:buNone/>
              <a:defRPr sz="1100"/>
            </a:lvl1pPr>
            <a:lvl2pPr>
              <a:defRPr sz="10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vert="horz" lIns="71285" tIns="35643" rIns="71285" bIns="3564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709161"/>
          </a:xfrm>
          <a:prstGeom prst="rect">
            <a:avLst/>
          </a:prstGeom>
        </p:spPr>
        <p:txBody>
          <a:bodyPr vert="horz" lIns="71285" tIns="35643" rIns="71285" bIns="3564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1" y="6416678"/>
            <a:ext cx="2133600" cy="365126"/>
          </a:xfrm>
          <a:prstGeom prst="rect">
            <a:avLst/>
          </a:prstGeom>
        </p:spPr>
        <p:txBody>
          <a:bodyPr vert="horz" lIns="71285" tIns="35643" rIns="71285" bIns="35643" anchor="b"/>
          <a:lstStyle>
            <a:lvl1pPr algn="l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8"/>
            <a:ext cx="2895600" cy="365126"/>
          </a:xfrm>
          <a:prstGeom prst="rect">
            <a:avLst/>
          </a:prstGeom>
        </p:spPr>
        <p:txBody>
          <a:bodyPr vert="horz" lIns="71285" tIns="35643" rIns="71285" bIns="35643" anchor="b"/>
          <a:lstStyle>
            <a:lvl1pPr algn="ctr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8"/>
            <a:ext cx="762000" cy="365126"/>
          </a:xfrm>
          <a:prstGeom prst="rect">
            <a:avLst/>
          </a:prstGeom>
        </p:spPr>
        <p:txBody>
          <a:bodyPr vert="horz" lIns="0" tIns="35643" rIns="0" bIns="35643" anchor="b"/>
          <a:lstStyle>
            <a:lvl1pPr algn="r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4000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2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27711" indent="-320783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77209" indent="-22098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83936" indent="-178213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55021" indent="-142571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4718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5802" indent="-14257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32630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89457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846285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12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692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82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138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949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851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yotishshastra.com/horoscope/service/love-horoscope-analysi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yotishshastra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yotishshastra.com/contactus" TargetMode="External"/><Relationship Id="rId4" Type="http://schemas.openxmlformats.org/officeDocument/2006/relationships/hyperlink" Target="https://jyotishshastra.com/horosco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020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How to Hire /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Purhase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JyotishShastra</a:t>
            </a:r>
            <a:r>
              <a:rPr lang="en-US" sz="2800" b="1" dirty="0" smtClean="0">
                <a:latin typeface="Crane" pitchFamily="2" charset="0"/>
              </a:rPr>
              <a:t/>
            </a:r>
            <a:br>
              <a:rPr lang="en-US" sz="2800" b="1" dirty="0" smtClean="0">
                <a:latin typeface="Crane" pitchFamily="2" charset="0"/>
              </a:rPr>
            </a:br>
            <a:r>
              <a:rPr lang="en-US" sz="2800" b="1" dirty="0" smtClean="0">
                <a:latin typeface="Crane" pitchFamily="2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Crane" pitchFamily="2" charset="0"/>
              </a:rPr>
              <a:t>Horoscope Services</a:t>
            </a:r>
            <a:endParaRPr lang="en-US" sz="2800" b="1" dirty="0">
              <a:solidFill>
                <a:srgbClr val="FFC000"/>
              </a:solidFill>
              <a:latin typeface="Crane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57206" y="1981206"/>
            <a:ext cx="3962399" cy="42671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1300" b="1" dirty="0" smtClean="0">
              <a:solidFill>
                <a:srgbClr val="FFC000"/>
              </a:solidFill>
              <a:latin typeface="Crane" pitchFamily="2" charset="0"/>
            </a:endParaRPr>
          </a:p>
          <a:p>
            <a:pPr algn="ctr"/>
            <a:r>
              <a:rPr lang="en-US" sz="1700" b="1" dirty="0" smtClean="0">
                <a:solidFill>
                  <a:schemeClr val="accent3">
                    <a:lumMod val="50000"/>
                  </a:schemeClr>
                </a:solidFill>
                <a:latin typeface="Crane" pitchFamily="2" charset="0"/>
              </a:rPr>
              <a:t>Available Online Horoscope Services</a:t>
            </a:r>
          </a:p>
          <a:p>
            <a:pPr algn="ctr"/>
            <a:endParaRPr lang="en-US" sz="1500" dirty="0" smtClean="0">
              <a:latin typeface="Crane" pitchFamily="2" charset="0"/>
            </a:endParaRPr>
          </a:p>
          <a:p>
            <a:r>
              <a:rPr lang="en-US" sz="1500" dirty="0" smtClean="0">
                <a:latin typeface="Crane" pitchFamily="2" charset="0"/>
              </a:rPr>
              <a:t> ‡ Vedic Horoscope Analysis</a:t>
            </a:r>
          </a:p>
          <a:p>
            <a:r>
              <a:rPr lang="en-US" sz="1500" dirty="0" smtClean="0">
                <a:latin typeface="Crane" pitchFamily="2" charset="0"/>
              </a:rPr>
              <a:t> ‡ Red Book Horoscope Analysis</a:t>
            </a:r>
          </a:p>
          <a:p>
            <a:r>
              <a:rPr lang="en-US" sz="1500" dirty="0" smtClean="0">
                <a:latin typeface="Crane" pitchFamily="2" charset="0"/>
              </a:rPr>
              <a:t> ‡ Match Making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Marriage Horoscope Analysis Report</a:t>
            </a:r>
          </a:p>
          <a:p>
            <a:r>
              <a:rPr lang="en-US" sz="1500" dirty="0" smtClean="0">
                <a:latin typeface="Crane" pitchFamily="2" charset="0"/>
              </a:rPr>
              <a:t> ‡ Love Horoscope Analysis Report</a:t>
            </a:r>
          </a:p>
          <a:p>
            <a:r>
              <a:rPr lang="en-US" sz="1500" dirty="0" smtClean="0">
                <a:latin typeface="Crane" pitchFamily="2" charset="0"/>
              </a:rPr>
              <a:t> ‡ Career / Job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</a:t>
            </a:r>
            <a:r>
              <a:rPr lang="en-US" sz="1500" dirty="0" err="1" smtClean="0">
                <a:latin typeface="Crane" pitchFamily="2" charset="0"/>
              </a:rPr>
              <a:t>Shani</a:t>
            </a:r>
            <a:r>
              <a:rPr lang="en-US" sz="1500" dirty="0" smtClean="0">
                <a:latin typeface="Crane" pitchFamily="2" charset="0"/>
              </a:rPr>
              <a:t> Sade Sati / </a:t>
            </a:r>
            <a:r>
              <a:rPr lang="en-US" sz="1500" dirty="0" err="1" smtClean="0">
                <a:latin typeface="Crane" pitchFamily="2" charset="0"/>
              </a:rPr>
              <a:t>Mangal</a:t>
            </a:r>
            <a:r>
              <a:rPr lang="en-US" sz="1500" dirty="0" smtClean="0">
                <a:latin typeface="Crane" pitchFamily="2" charset="0"/>
              </a:rPr>
              <a:t> / </a:t>
            </a:r>
            <a:r>
              <a:rPr lang="en-US" sz="1500" dirty="0" err="1" smtClean="0">
                <a:latin typeface="Crane" pitchFamily="2" charset="0"/>
              </a:rPr>
              <a:t>KaalSarp</a:t>
            </a:r>
            <a:r>
              <a:rPr lang="en-US" sz="1500" dirty="0" smtClean="0">
                <a:latin typeface="Crane" pitchFamily="2" charset="0"/>
              </a:rPr>
              <a:t>  </a:t>
            </a:r>
          </a:p>
          <a:p>
            <a:r>
              <a:rPr lang="en-US" sz="1500" dirty="0" smtClean="0">
                <a:latin typeface="Crane" pitchFamily="2" charset="0"/>
              </a:rPr>
              <a:t>    </a:t>
            </a:r>
            <a:r>
              <a:rPr lang="en-US" sz="1500" dirty="0" err="1" smtClean="0">
                <a:latin typeface="Crane" pitchFamily="2" charset="0"/>
              </a:rPr>
              <a:t>Dosh</a:t>
            </a:r>
            <a:r>
              <a:rPr lang="en-US" sz="1500" dirty="0" smtClean="0">
                <a:latin typeface="Crane" pitchFamily="2" charset="0"/>
              </a:rPr>
              <a:t> Analysis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Health / Education /Wealth  Horoscope</a:t>
            </a:r>
          </a:p>
          <a:p>
            <a:r>
              <a:rPr lang="en-US" sz="1500" dirty="0" smtClean="0">
                <a:latin typeface="Crane" pitchFamily="2" charset="0"/>
              </a:rPr>
              <a:t> ‡ </a:t>
            </a:r>
            <a:r>
              <a:rPr lang="en-US" sz="1500" dirty="0" err="1" smtClean="0">
                <a:latin typeface="Crane" pitchFamily="2" charset="0"/>
              </a:rPr>
              <a:t>Vastu</a:t>
            </a:r>
            <a:r>
              <a:rPr lang="en-US" sz="1500" dirty="0" smtClean="0">
                <a:latin typeface="Crane" pitchFamily="2" charset="0"/>
              </a:rPr>
              <a:t> Consultancy Services</a:t>
            </a:r>
          </a:p>
          <a:p>
            <a:r>
              <a:rPr lang="en-US" sz="1500" dirty="0" smtClean="0">
                <a:latin typeface="Crane" pitchFamily="2" charset="0"/>
              </a:rPr>
              <a:t> ‡ Palmistry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</a:t>
            </a:r>
            <a:r>
              <a:rPr lang="en-US" sz="1500" dirty="0" err="1" smtClean="0">
                <a:latin typeface="Crane" pitchFamily="2" charset="0"/>
              </a:rPr>
              <a:t>GemStone</a:t>
            </a:r>
            <a:r>
              <a:rPr lang="en-US" sz="1500" dirty="0" smtClean="0">
                <a:latin typeface="Crane" pitchFamily="2" charset="0"/>
              </a:rPr>
              <a:t> Suggestions</a:t>
            </a:r>
          </a:p>
          <a:p>
            <a:endParaRPr lang="en-US" sz="1600" dirty="0" smtClean="0">
              <a:latin typeface="Crane" pitchFamily="2" charset="0"/>
            </a:endParaRPr>
          </a:p>
          <a:p>
            <a:endParaRPr lang="en-US" sz="1600" dirty="0" smtClean="0">
              <a:latin typeface="Crane" pitchFamily="2" charset="0"/>
            </a:endParaRPr>
          </a:p>
          <a:p>
            <a:endParaRPr lang="en-US" sz="1600" dirty="0" smtClean="0">
              <a:latin typeface="Crane" pitchFamily="2" charset="0"/>
            </a:endParaRPr>
          </a:p>
          <a:p>
            <a:endParaRPr lang="en-US" sz="1600" dirty="0">
              <a:latin typeface="Crane" pitchFamily="2" charset="0"/>
            </a:endParaRPr>
          </a:p>
        </p:txBody>
      </p:sp>
      <p:pic>
        <p:nvPicPr>
          <p:cNvPr id="9" name="Content Placeholder 8" descr="facebook-page-box-image-450x4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1" y="1981203"/>
            <a:ext cx="3962400" cy="42671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105400" y="6324600"/>
            <a:ext cx="2971800" cy="272037"/>
          </a:xfrm>
          <a:prstGeom prst="rect">
            <a:avLst/>
          </a:prstGeom>
          <a:noFill/>
        </p:spPr>
        <p:txBody>
          <a:bodyPr wrap="square" lIns="71285" tIns="35643" rIns="71285" bIns="35643" rtlCol="0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7" name="Picture 6" descr="Jyotish Shastra logo 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1" y="152402"/>
            <a:ext cx="2296884" cy="5333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703" y="0"/>
            <a:ext cx="8980297" cy="6858000"/>
          </a:xfrm>
          <a:prstGeom prst="rect">
            <a:avLst/>
          </a:prstGeom>
        </p:spPr>
      </p:pic>
      <p:pic>
        <p:nvPicPr>
          <p:cNvPr id="4" name="Picture 3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07058">
            <a:off x="7541850" y="5732452"/>
            <a:ext cx="817367" cy="979962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343400"/>
            <a:ext cx="641223" cy="32385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4114800"/>
            <a:ext cx="641223" cy="323850"/>
          </a:xfrm>
          <a:prstGeom prst="rect">
            <a:avLst/>
          </a:prstGeom>
        </p:spPr>
      </p:pic>
      <p:pic>
        <p:nvPicPr>
          <p:cNvPr id="7" name="Picture 6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5562600"/>
            <a:ext cx="641223" cy="323850"/>
          </a:xfrm>
          <a:prstGeom prst="rect">
            <a:avLst/>
          </a:prstGeom>
        </p:spPr>
      </p:pic>
      <p:pic>
        <p:nvPicPr>
          <p:cNvPr id="8" name="Picture 7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5867400"/>
            <a:ext cx="641223" cy="3238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-152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Placing Order &amp;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Editing / Deleting of Cart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Edit Details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Only if you want to Edit your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horoscope form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details.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on “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Remove”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Only if you want to Delete your Cart.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on “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Continue Horoscope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Only if you want to add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another New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Horoscope Service.</a:t>
            </a: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Else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on “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Place Order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tab, to convert your Cart into Order.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Login /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PopUp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will open.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If you already have an account with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then “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Login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your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account OR if you are a new user and yet not have your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account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then go for “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process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2000" y="2590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3200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3962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4572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5181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4" name="Picture 3" descr="arrows-h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53587">
            <a:off x="6855842" y="893039"/>
            <a:ext cx="942975" cy="476250"/>
          </a:xfrm>
          <a:prstGeom prst="rect">
            <a:avLst/>
          </a:prstGeom>
        </p:spPr>
      </p:pic>
      <p:pic>
        <p:nvPicPr>
          <p:cNvPr id="5" name="Picture 4" descr="28-512 -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039" y="2590800"/>
            <a:ext cx="1000125" cy="106680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1" y="2133600"/>
            <a:ext cx="792099" cy="4000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Fill &amp; Submit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Form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located at the bottom of popup page.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Form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page will open.</a:t>
            </a:r>
          </a:p>
          <a:p>
            <a:pPr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Fill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all required details correctly in the Form :- </a:t>
            </a:r>
          </a:p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*Full Name :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 Will be your User name too )</a:t>
            </a:r>
          </a:p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*Email Id :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 Used for Account Verification &amp; Information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with Horoscope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Report Download  Link)</a:t>
            </a:r>
          </a:p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*Mobile Number :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 Used for User verification and also used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Account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Login to receive OTP in case forget password or to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login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without login credentials )</a:t>
            </a:r>
          </a:p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*Password :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 your new password to login your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account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after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Captcha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Code :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 To validate that you are a human not a robot )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on “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tab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62000" y="2590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2000" y="5105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Validate Mobile Number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 Complete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Process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 new popup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windo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open with message “</a:t>
            </a:r>
            <a:r>
              <a:rPr lang="en-US" sz="64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RegistrationSuccessful</a:t>
            </a: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Please verify your email by clicking on </a:t>
            </a: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verification link </a:t>
            </a: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sent on your email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Also asked to Verify Your Mobile Number.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Here you will receive a system generated 6 digit OTP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Code on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your mobile number for User’s verification.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If not received OTP, then Click on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Resend OTP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&amp; wait for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few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seconds.</a:t>
            </a:r>
          </a:p>
          <a:p>
            <a:pPr>
              <a:buNone/>
            </a:pPr>
            <a:endParaRPr lang="en-US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As soon as you received 6 digit OTP on your mobile number.</a:t>
            </a:r>
            <a:endParaRPr lang="en-US" sz="6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Type this 6 digit OTP Code in the box to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verify your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mobile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 Your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Mobile Number is now verified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2000" y="4724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2514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3048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3733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4267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1828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1" y="4114800"/>
            <a:ext cx="1038583" cy="1245183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07144">
            <a:off x="4113744" y="4042587"/>
            <a:ext cx="1114783" cy="1336541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rrows-h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7797">
            <a:off x="4907671" y="3193503"/>
            <a:ext cx="942975" cy="4762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886200"/>
            <a:ext cx="1371600" cy="1644446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2895600"/>
            <a:ext cx="942975" cy="4762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Validate Email ID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 Complete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Process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…………..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the same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 you click on “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tab, you will receive a system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generated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verification email on your given email id.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Open / Login your email id and check for new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received email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with name “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If not found, Wait for 1-2 minutes, let server to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respond, Refresh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 Reload your email id, If then also this email is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not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found in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Inbox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then check in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Spam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Junk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box of your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email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id.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If received in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Spam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Junk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box, don’t worry, Open Email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on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Spam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Junk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email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286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124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3886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2000" y="5029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Selection of Horoscope Service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Utiliazition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of Discount Coupon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1905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362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124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3810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2000" y="4495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 anchor="t"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Type  www.JyotishShastra.com  on your web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browser. Website will Open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Select a Horoscope Service from the list located at Left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side of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desktop under the Tab </a:t>
            </a: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[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JS Horoscope Services ]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Here to make you understand we have selected third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number horoscope service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[ Love Horoscope Analysis ]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Now you will be redirected to related horoscope service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page with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link :</a:t>
            </a:r>
          </a:p>
          <a:p>
            <a:pPr>
              <a:buNone/>
            </a:pPr>
            <a:r>
              <a:rPr lang="en-US" sz="5600" dirty="0" smtClean="0">
                <a:latin typeface="Calibri" pitchFamily="34" charset="0"/>
                <a:cs typeface="Calibri" pitchFamily="34" charset="0"/>
              </a:rPr>
              <a:t>www.jyotishshastra.com/horoscope/service/love-horoscope-analysis</a:t>
            </a:r>
            <a:endParaRPr lang="en-US" sz="5600" dirty="0" smtClean="0">
              <a:latin typeface="Calibri" pitchFamily="34" charset="0"/>
              <a:cs typeface="Calibri" pitchFamily="34" charset="0"/>
              <a:hlinkClick r:id="rId3"/>
            </a:endParaRP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Now Scroll this web page down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,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Validate Email ID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 Complete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Process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…………..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the same process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By Clicking on Green Color “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Activate Account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Tab available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account activation email, you will automatically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redirected to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My Cart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webpage.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It means that Your www.JyotishShastra.com Account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SignUp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Process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is completed and your Account is now </a:t>
            </a:r>
            <a:r>
              <a:rPr lang="en-US" sz="16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Activated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further procedures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590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429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1" y="990601"/>
            <a:ext cx="657583" cy="788393"/>
          </a:xfrm>
          <a:prstGeom prst="rect">
            <a:avLst/>
          </a:prstGeom>
        </p:spPr>
      </p:pic>
      <p:pic>
        <p:nvPicPr>
          <p:cNvPr id="8" name="Picture 7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64039">
            <a:off x="4957693" y="2445304"/>
            <a:ext cx="572012" cy="685800"/>
          </a:xfrm>
          <a:prstGeom prst="rect">
            <a:avLst/>
          </a:prstGeom>
        </p:spPr>
      </p:pic>
      <p:pic>
        <p:nvPicPr>
          <p:cNvPr id="9" name="Picture 8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1" y="4724400"/>
            <a:ext cx="1016911" cy="121920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of Making Payment for the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Completion of Order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Proceed Order”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tab on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My Cart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Page.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system will redirect you to Payment Gateway page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for making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payments.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From here you can make payment by using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Debit Card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Credit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Card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Online Bank Transfer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Digital Wallets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&amp; etc. payments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methods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Choose the appropriate payment procedure by which you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want to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make payment.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Complete the payment process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2590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3200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962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4572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of Making Payment for the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Completion of Order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 payment process completes, system will redirect to “Payment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Successful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Order page of website.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User will receive an Order Confirmation email on its email id too.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Here User can see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Order details.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User can also see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Order details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after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words by login its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Account.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2819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3352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6405">
            <a:off x="5237291" y="2542295"/>
            <a:ext cx="934166" cy="1119995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276600"/>
            <a:ext cx="792099" cy="40005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828800" y="2590800"/>
            <a:ext cx="426719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3429000" y="2743200"/>
            <a:ext cx="533400" cy="12192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76600"/>
            <a:ext cx="490347" cy="247650"/>
          </a:xfrm>
          <a:prstGeom prst="rect">
            <a:avLst/>
          </a:prstGeom>
        </p:spPr>
      </p:pic>
      <p:pic>
        <p:nvPicPr>
          <p:cNvPr id="8" name="Picture 7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114800"/>
            <a:ext cx="1073240" cy="1286734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pic>
        <p:nvPicPr>
          <p:cNvPr id="3" name="Picture 2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64473">
            <a:off x="762000" y="1905000"/>
            <a:ext cx="942975" cy="47625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609600"/>
            <a:ext cx="8185413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Watch /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Cancell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Order Details &amp;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Download Horoscope Report from Account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To Watch Order Details an User must have to Login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Account.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Go to Top of the Right Side Corner of webpage.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There You can see User Image, User Name &amp; Email id.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on User’s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Name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on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My Order.</a:t>
            </a:r>
          </a:p>
          <a:p>
            <a:pPr>
              <a:buNone/>
            </a:pPr>
            <a:endParaRPr lang="en-US" sz="64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From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My Order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page User can </a:t>
            </a:r>
            <a:r>
              <a:rPr lang="en-US" sz="6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Cancel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Order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within 24 hours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making payment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After 24 hours, Order will be Processed. User can Check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Order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from this page.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438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2971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3429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2000" y="3886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62000" y="4419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4876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609600"/>
            <a:ext cx="8185413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Watch /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Cancell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Order Details &amp;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Download Horoscope Report from Account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Order when processed then “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Order Received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Status of Order will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changed to “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Processed”.</a:t>
            </a: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User can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download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Ordered Horoscope Report from “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My Order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page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once Uploaded by Admin to Users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Account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after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Report Status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changed to “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View Order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819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9173">
            <a:off x="7291966" y="404234"/>
            <a:ext cx="768687" cy="921598"/>
          </a:xfrm>
          <a:prstGeom prst="rect">
            <a:avLst/>
          </a:prstGeom>
        </p:spPr>
      </p:pic>
      <p:pic>
        <p:nvPicPr>
          <p:cNvPr id="4" name="Picture 3" descr="23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5" name="Picture 4" descr="transparent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1600200"/>
            <a:ext cx="1019175" cy="121920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Selection of Horoscope Service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Utiliazition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of Discount Coupon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Now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Scroll this web page down.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Here  you will get a Discount Coupon Code written with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Green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Color,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 example 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[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LOVE28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]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Type this coupon code in the “Apply discount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coupon” box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Click on “</a:t>
            </a:r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Apply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Tab. 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this you will get direct discount on service price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 applicable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related service.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2590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3429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4038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9173">
            <a:off x="7291966" y="404234"/>
            <a:ext cx="768687" cy="921598"/>
          </a:xfrm>
          <a:prstGeom prst="rect">
            <a:avLst/>
          </a:prstGeom>
        </p:spPr>
      </p:pic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11505">
            <a:off x="7262846" y="3099651"/>
            <a:ext cx="942975" cy="47625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85784">
            <a:off x="7929126" y="2378751"/>
            <a:ext cx="849818" cy="476250"/>
          </a:xfrm>
          <a:prstGeom prst="rect">
            <a:avLst/>
          </a:prstGeom>
        </p:spPr>
      </p:pic>
      <p:pic>
        <p:nvPicPr>
          <p:cNvPr id="8" name="Picture 7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36187">
            <a:off x="7907757" y="3714122"/>
            <a:ext cx="942975" cy="47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4419600"/>
            <a:ext cx="1447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Status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20040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Horoscope Form Details</a:t>
            </a:r>
            <a:endParaRPr lang="en-US" dirty="0"/>
          </a:p>
        </p:txBody>
      </p:sp>
    </p:spTree>
  </p:cSld>
  <p:clrMapOvr>
    <a:masterClrMapping/>
  </p:clrMapOvr>
  <p:transition advTm="4000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9173">
            <a:off x="7291966" y="404234"/>
            <a:ext cx="768687" cy="921598"/>
          </a:xfrm>
          <a:prstGeom prst="rect">
            <a:avLst/>
          </a:prstGeom>
        </p:spPr>
      </p:pic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036133">
            <a:off x="7504024" y="3380921"/>
            <a:ext cx="942975" cy="47625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85784">
            <a:off x="7871618" y="2333473"/>
            <a:ext cx="942975" cy="476250"/>
          </a:xfrm>
          <a:prstGeom prst="rect">
            <a:avLst/>
          </a:prstGeom>
        </p:spPr>
      </p:pic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43434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&amp; Download Horoscope Report</a:t>
            </a:r>
            <a:endParaRPr lang="en-US" b="1" dirty="0"/>
          </a:p>
        </p:txBody>
      </p:sp>
      <p:pic>
        <p:nvPicPr>
          <p:cNvPr id="10" name="Picture 9" descr="transparent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115168">
            <a:off x="7823521" y="3472602"/>
            <a:ext cx="728944" cy="872008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-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Contact Details Of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Contact Details :</a:t>
            </a:r>
            <a:endParaRPr lang="en-US" sz="16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Website :-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  <a:hlinkClick r:id="rId3"/>
              </a:rPr>
              <a:t>https://JyotishShastra.com</a:t>
            </a:r>
            <a:endParaRPr lang="en-US" sz="14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Online Horoscope Services :-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  <a:hlinkClick r:id="rId4"/>
              </a:rPr>
              <a:t>https://JyotishShastra.com/horoscope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Email :- care@jyotishshastra.com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Website Contact Form :-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  <a:hlinkClick r:id="rId5"/>
              </a:rPr>
              <a:t>https://JyotishShastra.com/contactus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Brain Behind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JyotishShastra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Gurudev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Sandeep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Pulastya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               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#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Jyotish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Visharad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            #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Vastu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Visharad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       # Astrology Blogger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JD-02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800600"/>
            <a:ext cx="1200350" cy="12003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1"/>
            <a:ext cx="84582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      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11" name="Picture 10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941">
            <a:off x="7950308" y="4696940"/>
            <a:ext cx="699126" cy="838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mtClean="0"/>
          </a:p>
          <a:p>
            <a:r>
              <a:rPr lang="en-US" smtClean="0"/>
              <a:t>              </a:t>
            </a:r>
          </a:p>
          <a:p>
            <a:endParaRPr lang="en-US" smtClean="0"/>
          </a:p>
          <a:p>
            <a:r>
              <a:rPr lang="en-US" smtClean="0"/>
              <a:t>            </a:t>
            </a:r>
          </a:p>
          <a:p>
            <a:r>
              <a:rPr lang="en-US" smtClean="0"/>
              <a:t>              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 </a:t>
            </a:r>
          </a:p>
          <a:p>
            <a:endParaRPr lang="en-US" smtClean="0"/>
          </a:p>
          <a:p>
            <a:r>
              <a:rPr lang="en-US" smtClean="0"/>
              <a:t>               </a:t>
            </a:r>
          </a:p>
          <a:p>
            <a:r>
              <a:rPr lang="en-US" smtClean="0"/>
              <a:t>               </a:t>
            </a:r>
          </a:p>
          <a:p>
            <a:r>
              <a:rPr lang="en-US" smtClean="0"/>
              <a:t>              </a:t>
            </a:r>
          </a:p>
          <a:p>
            <a:r>
              <a:rPr lang="en-US" smtClean="0"/>
              <a:t>               </a:t>
            </a:r>
          </a:p>
          <a:p>
            <a:endParaRPr lang="en-US" smtClean="0"/>
          </a:p>
          <a:p>
            <a:r>
              <a:rPr lang="en-US" smtClean="0"/>
              <a:t>  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5" name="Picture 4" descr="007410-blue-jelly-icon-arrows-hand-pointer1-d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457260">
            <a:off x="2275601" y="1361199"/>
            <a:ext cx="1636735" cy="16367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Filling up the Horoscope Form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Uploading Palm Images or Scans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Now Scroll this web page down, you will see a Horoscope Form.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Fill up this form with correct &amp; complete details as asked.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Upload your Left &amp; Right both hands Palm Images / Scans.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Via Upload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Images. 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on “Choose a file” tab, upload image from your device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/ 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from camera and upload image. Click on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Add More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tab of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Red color and add more images.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If you have added wrong Image file click on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Delete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Tab,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and then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on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Add More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tab to upload  new Image or Scan.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</a:t>
            </a:r>
          </a:p>
          <a:p>
            <a:pPr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Note :-   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You can upload and submit maximum </a:t>
            </a:r>
            <a:r>
              <a:rPr lang="en-US" sz="5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 images of 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5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4mb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each at a time. Only 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5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                 </a:t>
            </a:r>
            <a:r>
              <a:rPr lang="en-US" sz="5600" dirty="0" err="1" smtClean="0">
                <a:latin typeface="Calibri" pitchFamily="34" charset="0"/>
                <a:cs typeface="Calibri" pitchFamily="34" charset="0"/>
              </a:rPr>
              <a:t>Png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, Jpg, Jpeg, Gif format allowed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5943600"/>
            <a:ext cx="1905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2000" y="1905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2362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2895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2000" y="3352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4038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Submission of Horoscope Form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Adding Service details to My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Enter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Captcha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Code in the given box to validate yourself,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that you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are a human not a robot.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on Box and place a Check Mark in Box for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acceptation of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Terms Conditions &amp; Policies.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Click on “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Submit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tab, to submit your details.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Now your selected horoscope service has been added to Cart.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You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may see it on next redirected page or also by clicking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Cart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icon located in header section at the Top Right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side corner of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Webpage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2000" y="2819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3657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4267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Picture 2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3280">
            <a:off x="2305073" y="4002408"/>
            <a:ext cx="1093142" cy="552092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429000" y="2514600"/>
            <a:ext cx="381000" cy="3124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4000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1358</TotalTime>
  <Words>1315</Words>
  <Application>Microsoft Office PowerPoint</Application>
  <PresentationFormat>On-screen Show (4:3)</PresentationFormat>
  <Paragraphs>247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 How to Hire / Purhase JyotishShastra  Horoscope Services</vt:lpstr>
      <vt:lpstr> Selection of Horoscope Service &amp;  Utiliazition of Discount Coupon </vt:lpstr>
      <vt:lpstr> Selection of Horoscope Service &amp;  Utiliazition of Discount Coupon </vt:lpstr>
      <vt:lpstr>Slide 4</vt:lpstr>
      <vt:lpstr>Slide 5</vt:lpstr>
      <vt:lpstr>Slide 6</vt:lpstr>
      <vt:lpstr>    Filling up the Horoscope Form &amp;  Uploading Palm Images or Scans </vt:lpstr>
      <vt:lpstr>    Submission of Horoscope Form &amp;  Adding Service details to My Cart</vt:lpstr>
      <vt:lpstr>Slide 9</vt:lpstr>
      <vt:lpstr>Slide 10</vt:lpstr>
      <vt:lpstr>    Placing Order &amp;  Editing / Deleting of Cart </vt:lpstr>
      <vt:lpstr>Slide 12</vt:lpstr>
      <vt:lpstr>   Process to Fill &amp; Submit SignUp Form </vt:lpstr>
      <vt:lpstr>    Process to Validate Mobile Number  to Complete SignUp Process   </vt:lpstr>
      <vt:lpstr>Slide 15</vt:lpstr>
      <vt:lpstr>Slide 16</vt:lpstr>
      <vt:lpstr>Slide 17</vt:lpstr>
      <vt:lpstr>Slide 18</vt:lpstr>
      <vt:lpstr>    Process to Validate Email ID to Complete SignUp Process   </vt:lpstr>
      <vt:lpstr>    Process to Validate Email ID to Complete SignUp Process   </vt:lpstr>
      <vt:lpstr>Slide 21</vt:lpstr>
      <vt:lpstr>    Process of Making Payment for the  Completion of Order   </vt:lpstr>
      <vt:lpstr>    Process of Making Payment for the  Completion of Order   </vt:lpstr>
      <vt:lpstr>Slide 24</vt:lpstr>
      <vt:lpstr>Slide 25</vt:lpstr>
      <vt:lpstr>Slide 26</vt:lpstr>
      <vt:lpstr>    Process to Watch / Cancell Order Details &amp; Download Horoscope Report from Account    </vt:lpstr>
      <vt:lpstr>    Process to Watch / Cancell Order Details &amp; Download Horoscope Report from Account    </vt:lpstr>
      <vt:lpstr>Slide 29</vt:lpstr>
      <vt:lpstr>Slide 30</vt:lpstr>
      <vt:lpstr>Slide 31</vt:lpstr>
      <vt:lpstr>      Contact Details Of JyotishShastra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Hire / Purhase       JyotishShastra   Horoscope Services</dc:title>
  <dc:creator>Sandeep Pundir</dc:creator>
  <cp:lastModifiedBy>Sandeep Pundir</cp:lastModifiedBy>
  <cp:revision>367</cp:revision>
  <dcterms:created xsi:type="dcterms:W3CDTF">2006-08-16T00:00:00Z</dcterms:created>
  <dcterms:modified xsi:type="dcterms:W3CDTF">2018-08-30T09:02:25Z</dcterms:modified>
</cp:coreProperties>
</file>